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7772400" cy="10058400"/>
  <p:notesSz cx="6858000" cy="9144000"/>
  <p:embeddedFontLst>
    <p:embeddedFont>
      <p:font typeface="Canva Sans Bold" charset="1" panose="020B0803030501040103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688945" cy="9950400"/>
          </a:xfrm>
          <a:custGeom>
            <a:avLst/>
            <a:gdLst/>
            <a:ahLst/>
            <a:cxnLst/>
            <a:rect r="r" b="b" t="t" l="l"/>
            <a:pathLst>
              <a:path h="9950400" w="7688945">
                <a:moveTo>
                  <a:pt x="0" y="0"/>
                </a:moveTo>
                <a:lnTo>
                  <a:pt x="7688945" y="0"/>
                </a:lnTo>
                <a:lnTo>
                  <a:pt x="7688945" y="9950400"/>
                </a:lnTo>
                <a:lnTo>
                  <a:pt x="0" y="9950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545" y="0"/>
            <a:ext cx="7747855" cy="10026635"/>
          </a:xfrm>
          <a:custGeom>
            <a:avLst/>
            <a:gdLst/>
            <a:ahLst/>
            <a:cxnLst/>
            <a:rect r="r" b="b" t="t" l="l"/>
            <a:pathLst>
              <a:path h="10026635" w="7747855">
                <a:moveTo>
                  <a:pt x="0" y="0"/>
                </a:moveTo>
                <a:lnTo>
                  <a:pt x="7747855" y="0"/>
                </a:lnTo>
                <a:lnTo>
                  <a:pt x="7747855" y="10026635"/>
                </a:lnTo>
                <a:lnTo>
                  <a:pt x="0" y="10026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820808" y="6196337"/>
            <a:ext cx="2068053" cy="2068053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38550" t="-35337" r="-39835" b="-43047"/>
              </a:stretch>
            </a:blipFill>
            <a:ln w="28575" cap="sq">
              <a:solidFill>
                <a:srgbClr val="1D3943"/>
              </a:solidFill>
              <a:prstDash val="solid"/>
              <a:miter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1802664" y="4884722"/>
            <a:ext cx="2912566" cy="431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true">
                <a:solidFill>
                  <a:srgbClr val="1D394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Add a quote here...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DAHNVFr5fkk</dc:identifier>
  <dcterms:modified xsi:type="dcterms:W3CDTF">2011-08-01T06:04:30Z</dcterms:modified>
  <cp:revision>1</cp:revision>
  <dc:title>CSIA One Pager for Vendor</dc:title>
</cp:coreProperties>
</file>